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9144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4000"/>
            </a:pPr>
            <a:r>
              <a:t>Sample Title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000"/>
            </a:pPr>
            <a:r>
              <a:t>Sample Subtitle 1</a:t>
            </a:r>
          </a:p>
        </p:txBody>
      </p:sp>
      <p:pic>
        <p:nvPicPr>
          <p:cNvPr id="4" name="Picture 3" descr="final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486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9144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4000"/>
            </a:pPr>
            <a:r>
              <a:t>Sample Title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000"/>
            </a:pPr>
            <a:r>
              <a:t>Sample Subtitle 2</a:t>
            </a:r>
          </a:p>
        </p:txBody>
      </p:sp>
      <p:pic>
        <p:nvPicPr>
          <p:cNvPr id="4" name="Picture 3" descr="final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486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9144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4000"/>
            </a:pPr>
            <a:r>
              <a:t>Sample Title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000"/>
            </a:pPr>
            <a:r>
              <a:t>Sample Subtitle 3</a:t>
            </a:r>
          </a:p>
        </p:txBody>
      </p:sp>
      <p:pic>
        <p:nvPicPr>
          <p:cNvPr id="4" name="Picture 3" descr="final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486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9144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4000"/>
            </a:pPr>
            <a:r>
              <a:t>Sample Title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000"/>
            </a:pPr>
            <a:r>
              <a:t>Sample Subtitle 4</a:t>
            </a:r>
          </a:p>
        </p:txBody>
      </p:sp>
      <p:pic>
        <p:nvPicPr>
          <p:cNvPr id="4" name="Picture 3" descr="final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486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9144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4000"/>
            </a:pPr>
            <a:r>
              <a:t>Sample Title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14400"/>
            <a:ext cx="4572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000"/>
            </a:pPr>
            <a:r>
              <a:t>Sample Subtitle 5</a:t>
            </a:r>
          </a:p>
        </p:txBody>
      </p:sp>
      <p:pic>
        <p:nvPicPr>
          <p:cNvPr id="4" name="Picture 3" descr="final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48640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